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8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1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9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5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3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1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6F12-6A0A-4F31-8D9E-EDD8A1B8531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63E6-38F6-49A8-BBA9-79CE0ADA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6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4024"/>
            <a:ext cx="3291840" cy="1920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6200" y="2109024"/>
            <a:ext cx="4092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Book me</a:t>
            </a:r>
          </a:p>
          <a:p>
            <a:pPr algn="ctr"/>
            <a:r>
              <a:rPr lang="en-US" b="1" dirty="0" smtClean="0"/>
              <a:t>GetRide Passenger Android / iPhone App</a:t>
            </a:r>
          </a:p>
          <a:p>
            <a:pPr algn="ctr"/>
            <a:r>
              <a:rPr lang="en-US" dirty="0" smtClean="0"/>
              <a:t>Use VIP Code to Save $5 Off 1</a:t>
            </a:r>
            <a:r>
              <a:rPr lang="en-US" baseline="30000" dirty="0" smtClean="0"/>
              <a:t>st</a:t>
            </a:r>
            <a:r>
              <a:rPr lang="en-US" dirty="0" smtClean="0"/>
              <a:t> Ride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406" y="204024"/>
            <a:ext cx="3291840" cy="19202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1406" y="2109024"/>
            <a:ext cx="4092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Book me</a:t>
            </a:r>
          </a:p>
          <a:p>
            <a:pPr algn="ctr"/>
            <a:r>
              <a:rPr lang="en-US" b="1" dirty="0" smtClean="0"/>
              <a:t>GetRide Passenger Android / iPhone App</a:t>
            </a:r>
          </a:p>
          <a:p>
            <a:pPr algn="ctr"/>
            <a:r>
              <a:rPr lang="en-US" dirty="0" smtClean="0"/>
              <a:t>Use VIP Code to Save $5 Off 1</a:t>
            </a:r>
            <a:r>
              <a:rPr lang="en-US" baseline="30000" dirty="0" smtClean="0"/>
              <a:t>st</a:t>
            </a:r>
            <a:r>
              <a:rPr lang="en-US" dirty="0" smtClean="0"/>
              <a:t> Ride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406" y="3902921"/>
            <a:ext cx="3291840" cy="1920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51406" y="5807921"/>
            <a:ext cx="4092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Book me</a:t>
            </a:r>
          </a:p>
          <a:p>
            <a:pPr algn="ctr"/>
            <a:r>
              <a:rPr lang="en-US" b="1" dirty="0" smtClean="0"/>
              <a:t>GetRide Passenger Android / iPhone App</a:t>
            </a:r>
          </a:p>
          <a:p>
            <a:pPr algn="ctr"/>
            <a:r>
              <a:rPr lang="en-US" dirty="0" smtClean="0"/>
              <a:t>Use VIP Code to Save $5 Off 1</a:t>
            </a:r>
            <a:r>
              <a:rPr lang="en-US" baseline="30000" dirty="0" smtClean="0"/>
              <a:t>st</a:t>
            </a:r>
            <a:r>
              <a:rPr lang="en-US" dirty="0" smtClean="0"/>
              <a:t> Ride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6" y="3896028"/>
            <a:ext cx="3291840" cy="19202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206" y="5801028"/>
            <a:ext cx="4092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Book me</a:t>
            </a:r>
          </a:p>
          <a:p>
            <a:pPr algn="ctr"/>
            <a:r>
              <a:rPr lang="en-US" b="1" dirty="0" smtClean="0"/>
              <a:t>GetRide Passenger Android / iPhone App</a:t>
            </a:r>
          </a:p>
          <a:p>
            <a:pPr algn="ctr"/>
            <a:r>
              <a:rPr lang="en-US" dirty="0" smtClean="0"/>
              <a:t>Use VIP Code to Save $5 Off 1</a:t>
            </a:r>
            <a:r>
              <a:rPr lang="en-US" baseline="30000" dirty="0" smtClean="0"/>
              <a:t>st</a:t>
            </a:r>
            <a:r>
              <a:rPr lang="en-US" dirty="0" smtClean="0"/>
              <a:t> Ride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2060" y="762000"/>
            <a:ext cx="217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your Cell # 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762000"/>
            <a:ext cx="217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your Cell # 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4478592"/>
            <a:ext cx="217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your Cell # 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463844"/>
            <a:ext cx="217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your Cell # Here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2</cp:revision>
  <cp:lastPrinted>2013-10-22T19:54:18Z</cp:lastPrinted>
  <dcterms:created xsi:type="dcterms:W3CDTF">2013-10-22T19:35:51Z</dcterms:created>
  <dcterms:modified xsi:type="dcterms:W3CDTF">2013-10-24T20:46:21Z</dcterms:modified>
</cp:coreProperties>
</file>